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0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076137239" r:id="rId12"/>
    <p:sldId id="325" r:id="rId13"/>
    <p:sldId id="2076137989" r:id="rId14"/>
    <p:sldId id="2076137987" r:id="rId15"/>
    <p:sldId id="2076137985" r:id="rId16"/>
    <p:sldId id="286" r:id="rId17"/>
    <p:sldId id="287" r:id="rId18"/>
    <p:sldId id="2076137983" r:id="rId19"/>
    <p:sldId id="2076137981" r:id="rId20"/>
    <p:sldId id="2076137982" r:id="rId21"/>
    <p:sldId id="2076137980" r:id="rId22"/>
    <p:sldId id="2076137976" r:id="rId23"/>
    <p:sldId id="2076137984" r:id="rId24"/>
    <p:sldId id="2076137977" r:id="rId25"/>
    <p:sldId id="3766" r:id="rId26"/>
    <p:sldId id="2076137988" r:id="rId27"/>
    <p:sldId id="2076137990" r:id="rId28"/>
    <p:sldId id="34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076137239"/>
            <p14:sldId id="325"/>
            <p14:sldId id="2076137989"/>
            <p14:sldId id="2076137987"/>
            <p14:sldId id="2076137985"/>
            <p14:sldId id="286"/>
            <p14:sldId id="287"/>
            <p14:sldId id="2076137983"/>
            <p14:sldId id="2076137981"/>
            <p14:sldId id="2076137982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42"/>
    <p:restoredTop sz="92802"/>
  </p:normalViewPr>
  <p:slideViewPr>
    <p:cSldViewPr snapToGrid="0" snapToObjects="1">
      <p:cViewPr varScale="1">
        <p:scale>
          <a:sx n="148" d="100"/>
          <a:sy n="148" d="100"/>
        </p:scale>
        <p:origin x="10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6/21/23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.svg"/><Relationship Id="rId21" Type="http://schemas.openxmlformats.org/officeDocument/2006/relationships/image" Target="../media/image68.png"/><Relationship Id="rId42" Type="http://schemas.openxmlformats.org/officeDocument/2006/relationships/image" Target="../media/image89.svg"/><Relationship Id="rId47" Type="http://schemas.openxmlformats.org/officeDocument/2006/relationships/image" Target="../media/image94.png"/><Relationship Id="rId63" Type="http://schemas.openxmlformats.org/officeDocument/2006/relationships/image" Target="../media/image110.png"/><Relationship Id="rId68" Type="http://schemas.openxmlformats.org/officeDocument/2006/relationships/image" Target="../media/image115.png"/><Relationship Id="rId84" Type="http://schemas.openxmlformats.org/officeDocument/2006/relationships/image" Target="../media/image128.png"/><Relationship Id="rId16" Type="http://schemas.openxmlformats.org/officeDocument/2006/relationships/image" Target="../media/image63.svg"/><Relationship Id="rId11" Type="http://schemas.openxmlformats.org/officeDocument/2006/relationships/image" Target="../media/image58.svg"/><Relationship Id="rId32" Type="http://schemas.openxmlformats.org/officeDocument/2006/relationships/image" Target="../media/image79.svg"/><Relationship Id="rId37" Type="http://schemas.openxmlformats.org/officeDocument/2006/relationships/image" Target="../media/image84.png"/><Relationship Id="rId53" Type="http://schemas.openxmlformats.org/officeDocument/2006/relationships/image" Target="../media/image100.png"/><Relationship Id="rId58" Type="http://schemas.openxmlformats.org/officeDocument/2006/relationships/image" Target="../media/image105.svg"/><Relationship Id="rId74" Type="http://schemas.openxmlformats.org/officeDocument/2006/relationships/image" Target="../media/image121.png"/><Relationship Id="rId79" Type="http://schemas.openxmlformats.org/officeDocument/2006/relationships/image" Target="../media/image126.png"/><Relationship Id="rId5" Type="http://schemas.openxmlformats.org/officeDocument/2006/relationships/image" Target="../media/image52.png"/><Relationship Id="rId19" Type="http://schemas.openxmlformats.org/officeDocument/2006/relationships/image" Target="../media/image66.png"/><Relationship Id="rId14" Type="http://schemas.openxmlformats.org/officeDocument/2006/relationships/image" Target="../media/image61.png"/><Relationship Id="rId22" Type="http://schemas.openxmlformats.org/officeDocument/2006/relationships/image" Target="../media/image69.sv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43" Type="http://schemas.openxmlformats.org/officeDocument/2006/relationships/image" Target="../media/image90.png"/><Relationship Id="rId48" Type="http://schemas.openxmlformats.org/officeDocument/2006/relationships/image" Target="../media/image95.png"/><Relationship Id="rId56" Type="http://schemas.openxmlformats.org/officeDocument/2006/relationships/image" Target="../media/image103.svg"/><Relationship Id="rId64" Type="http://schemas.openxmlformats.org/officeDocument/2006/relationships/image" Target="../media/image111.png"/><Relationship Id="rId69" Type="http://schemas.openxmlformats.org/officeDocument/2006/relationships/image" Target="../media/image116.png"/><Relationship Id="rId77" Type="http://schemas.openxmlformats.org/officeDocument/2006/relationships/image" Target="../media/image124.png"/><Relationship Id="rId8" Type="http://schemas.openxmlformats.org/officeDocument/2006/relationships/image" Target="../media/image55.png"/><Relationship Id="rId51" Type="http://schemas.openxmlformats.org/officeDocument/2006/relationships/image" Target="../media/image98.svg"/><Relationship Id="rId72" Type="http://schemas.openxmlformats.org/officeDocument/2006/relationships/image" Target="../media/image119.png"/><Relationship Id="rId80" Type="http://schemas.openxmlformats.org/officeDocument/2006/relationships/image" Target="../media/image42.png"/><Relationship Id="rId85" Type="http://schemas.openxmlformats.org/officeDocument/2006/relationships/image" Target="../media/image129.png"/><Relationship Id="rId3" Type="http://schemas.openxmlformats.org/officeDocument/2006/relationships/image" Target="../media/image50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85.svg"/><Relationship Id="rId46" Type="http://schemas.openxmlformats.org/officeDocument/2006/relationships/image" Target="../media/image93.svg"/><Relationship Id="rId59" Type="http://schemas.openxmlformats.org/officeDocument/2006/relationships/image" Target="../media/image106.png"/><Relationship Id="rId67" Type="http://schemas.openxmlformats.org/officeDocument/2006/relationships/image" Target="../media/image114.svg"/><Relationship Id="rId20" Type="http://schemas.openxmlformats.org/officeDocument/2006/relationships/image" Target="../media/image67.svg"/><Relationship Id="rId41" Type="http://schemas.openxmlformats.org/officeDocument/2006/relationships/image" Target="../media/image88.png"/><Relationship Id="rId54" Type="http://schemas.openxmlformats.org/officeDocument/2006/relationships/image" Target="../media/image101.svg"/><Relationship Id="rId62" Type="http://schemas.openxmlformats.org/officeDocument/2006/relationships/image" Target="../media/image109.svg"/><Relationship Id="rId70" Type="http://schemas.openxmlformats.org/officeDocument/2006/relationships/image" Target="../media/image117.png"/><Relationship Id="rId75" Type="http://schemas.openxmlformats.org/officeDocument/2006/relationships/image" Target="../media/image122.png"/><Relationship Id="rId83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36" Type="http://schemas.openxmlformats.org/officeDocument/2006/relationships/image" Target="../media/image83.svg"/><Relationship Id="rId49" Type="http://schemas.openxmlformats.org/officeDocument/2006/relationships/image" Target="../media/image96.svg"/><Relationship Id="rId57" Type="http://schemas.openxmlformats.org/officeDocument/2006/relationships/image" Target="../media/image104.png"/><Relationship Id="rId10" Type="http://schemas.openxmlformats.org/officeDocument/2006/relationships/image" Target="../media/image57.png"/><Relationship Id="rId31" Type="http://schemas.openxmlformats.org/officeDocument/2006/relationships/image" Target="../media/image78.png"/><Relationship Id="rId44" Type="http://schemas.openxmlformats.org/officeDocument/2006/relationships/image" Target="../media/image91.png"/><Relationship Id="rId52" Type="http://schemas.openxmlformats.org/officeDocument/2006/relationships/image" Target="../media/image99.png"/><Relationship Id="rId60" Type="http://schemas.openxmlformats.org/officeDocument/2006/relationships/image" Target="../media/image107.svg"/><Relationship Id="rId65" Type="http://schemas.openxmlformats.org/officeDocument/2006/relationships/image" Target="../media/image112.svg"/><Relationship Id="rId73" Type="http://schemas.openxmlformats.org/officeDocument/2006/relationships/image" Target="../media/image120.png"/><Relationship Id="rId78" Type="http://schemas.openxmlformats.org/officeDocument/2006/relationships/image" Target="../media/image125.png"/><Relationship Id="rId81" Type="http://schemas.openxmlformats.org/officeDocument/2006/relationships/image" Target="../media/image38.png"/><Relationship Id="rId4" Type="http://schemas.openxmlformats.org/officeDocument/2006/relationships/image" Target="../media/image51.svg"/><Relationship Id="rId9" Type="http://schemas.openxmlformats.org/officeDocument/2006/relationships/image" Target="../media/image56.svg"/><Relationship Id="rId13" Type="http://schemas.openxmlformats.org/officeDocument/2006/relationships/image" Target="../media/image60.svg"/><Relationship Id="rId18" Type="http://schemas.openxmlformats.org/officeDocument/2006/relationships/image" Target="../media/image65.svg"/><Relationship Id="rId39" Type="http://schemas.openxmlformats.org/officeDocument/2006/relationships/image" Target="../media/image86.png"/><Relationship Id="rId34" Type="http://schemas.openxmlformats.org/officeDocument/2006/relationships/image" Target="../media/image81.svg"/><Relationship Id="rId50" Type="http://schemas.openxmlformats.org/officeDocument/2006/relationships/image" Target="../media/image97.png"/><Relationship Id="rId55" Type="http://schemas.openxmlformats.org/officeDocument/2006/relationships/image" Target="../media/image102.png"/><Relationship Id="rId76" Type="http://schemas.openxmlformats.org/officeDocument/2006/relationships/image" Target="../media/image123.emf"/><Relationship Id="rId7" Type="http://schemas.openxmlformats.org/officeDocument/2006/relationships/image" Target="../media/image54.png"/><Relationship Id="rId71" Type="http://schemas.openxmlformats.org/officeDocument/2006/relationships/image" Target="../media/image118.pn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76.png"/><Relationship Id="rId24" Type="http://schemas.openxmlformats.org/officeDocument/2006/relationships/image" Target="../media/image71.svg"/><Relationship Id="rId40" Type="http://schemas.openxmlformats.org/officeDocument/2006/relationships/image" Target="../media/image87.svg"/><Relationship Id="rId45" Type="http://schemas.openxmlformats.org/officeDocument/2006/relationships/image" Target="../media/image92.png"/><Relationship Id="rId66" Type="http://schemas.openxmlformats.org/officeDocument/2006/relationships/image" Target="../media/image113.png"/><Relationship Id="rId61" Type="http://schemas.openxmlformats.org/officeDocument/2006/relationships/image" Target="../media/image108.png"/><Relationship Id="rId82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6.png"/><Relationship Id="rId4" Type="http://schemas.openxmlformats.org/officeDocument/2006/relationships/image" Target="../media/image13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160.svg"/><Relationship Id="rId26" Type="http://schemas.openxmlformats.org/officeDocument/2006/relationships/image" Target="../media/image168.png"/><Relationship Id="rId3" Type="http://schemas.openxmlformats.org/officeDocument/2006/relationships/image" Target="../media/image145.tiff"/><Relationship Id="rId21" Type="http://schemas.openxmlformats.org/officeDocument/2006/relationships/image" Target="../media/image163.png"/><Relationship Id="rId7" Type="http://schemas.openxmlformats.org/officeDocument/2006/relationships/image" Target="../media/image149.png"/><Relationship Id="rId12" Type="http://schemas.openxmlformats.org/officeDocument/2006/relationships/image" Target="../media/image154.tiff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8.png"/><Relationship Id="rId11" Type="http://schemas.openxmlformats.org/officeDocument/2006/relationships/image" Target="../media/image153.tiff"/><Relationship Id="rId24" Type="http://schemas.openxmlformats.org/officeDocument/2006/relationships/image" Target="../media/image166.png"/><Relationship Id="rId5" Type="http://schemas.openxmlformats.org/officeDocument/2006/relationships/image" Target="../media/image147.tiff"/><Relationship Id="rId15" Type="http://schemas.openxmlformats.org/officeDocument/2006/relationships/image" Target="../media/image157.tiff"/><Relationship Id="rId23" Type="http://schemas.openxmlformats.org/officeDocument/2006/relationships/image" Target="../media/image165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4" Type="http://schemas.openxmlformats.org/officeDocument/2006/relationships/image" Target="../media/image146.tiff"/><Relationship Id="rId9" Type="http://schemas.openxmlformats.org/officeDocument/2006/relationships/image" Target="../media/image151.tiff"/><Relationship Id="rId14" Type="http://schemas.openxmlformats.org/officeDocument/2006/relationships/image" Target="../media/image156.tiff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svg"/><Relationship Id="rId5" Type="http://schemas.openxmlformats.org/officeDocument/2006/relationships/image" Target="../media/image173.png"/><Relationship Id="rId4" Type="http://schemas.openxmlformats.org/officeDocument/2006/relationships/image" Target="../media/image17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8660921" y="230705"/>
            <a:ext cx="3295292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Technical Demo Edition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5921827" y="-1796855"/>
            <a:ext cx="339781" cy="96633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5910727" y="-165555"/>
            <a:ext cx="339781" cy="9641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41698" y="4779692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4276" y="5386797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83343" y="5394514"/>
            <a:ext cx="728842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585" y="4567561"/>
            <a:ext cx="1020984" cy="2121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09662" y="5377265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862" y="5755002"/>
            <a:ext cx="1109887" cy="2227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1E132D-DAE8-0B6A-4A25-E54D0C72F891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5097660" y="4134506"/>
            <a:ext cx="766834" cy="2390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E20584E0-A161-5806-35CD-BDAD81F63D00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084" y="4133979"/>
            <a:ext cx="591651" cy="2285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Picture 2" descr="NeuVector - Full Lifecycle Container Security Platform">
            <a:extLst>
              <a:ext uri="{FF2B5EF4-FFF2-40B4-BE49-F238E27FC236}">
                <a16:creationId xmlns:a16="http://schemas.microsoft.com/office/drawing/2014/main" id="{B106A95D-E9AF-C21E-6FAE-943B606C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9633" y="2889598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NeuVector - Full Lifecycle Container Security Platform">
            <a:extLst>
              <a:ext uri="{FF2B5EF4-FFF2-40B4-BE49-F238E27FC236}">
                <a16:creationId xmlns:a16="http://schemas.microsoft.com/office/drawing/2014/main" id="{1DC05857-0480-12D8-9559-574B6837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8851" y="3302600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44846" y="2827199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451795" y="3248700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7184493" y="5370549"/>
            <a:ext cx="987630" cy="21720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public marketplace   offering to dramatically reduce the barrier to entry to Kubernetes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highly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/zackbradys/rancher-on-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Demo!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23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26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29161" y="4583444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73562" y="4612391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9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6314</TotalTime>
  <Words>1243</Words>
  <Application>Microsoft Macintosh PowerPoint</Application>
  <PresentationFormat>Widescreen</PresentationFormat>
  <Paragraphs>300</Paragraphs>
  <Slides>26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Products and Projects</vt:lpstr>
      <vt:lpstr>The Complete Rancher Stack</vt:lpstr>
      <vt:lpstr>Rancher Federal + Amazon AWS</vt:lpstr>
      <vt:lpstr>Architectural Overview</vt:lpstr>
      <vt:lpstr>PowerPoint Presentation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328</cp:revision>
  <dcterms:created xsi:type="dcterms:W3CDTF">2020-11-17T10:12:06Z</dcterms:created>
  <dcterms:modified xsi:type="dcterms:W3CDTF">2023-06-21T19:03:54Z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